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sldIdLst>
    <p:sldId id="278" r:id="rId5"/>
    <p:sldId id="280" r:id="rId6"/>
    <p:sldId id="281" r:id="rId7"/>
    <p:sldId id="283" r:id="rId8"/>
    <p:sldId id="270" r:id="rId9"/>
    <p:sldId id="274" r:id="rId10"/>
  </p:sld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4DA9"/>
    <a:srgbClr val="6B1ABD"/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01050C-6C28-472E-8404-8BF1A8D138B0}" v="1" dt="2022-12-13T16:27:21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gs" Target="tags/tag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Cromhout" userId="S::sue@digitalfrontiers.org::36de2d57-6e26-4fbd-97ac-2043af53908f" providerId="AD" clId="Web-{CF2F005E-03F8-4EA8-A24C-C63413E704B8}"/>
    <pc:docChg chg="modSld">
      <pc:chgData name="Sue Cromhout" userId="S::sue@digitalfrontiers.org::36de2d57-6e26-4fbd-97ac-2043af53908f" providerId="AD" clId="Web-{CF2F005E-03F8-4EA8-A24C-C63413E704B8}" dt="2022-11-23T09:00:27.027" v="0" actId="20577"/>
      <pc:docMkLst>
        <pc:docMk/>
      </pc:docMkLst>
      <pc:sldChg chg="modSp">
        <pc:chgData name="Sue Cromhout" userId="S::sue@digitalfrontiers.org::36de2d57-6e26-4fbd-97ac-2043af53908f" providerId="AD" clId="Web-{CF2F005E-03F8-4EA8-A24C-C63413E704B8}" dt="2022-11-23T09:00:27.027" v="0" actId="20577"/>
        <pc:sldMkLst>
          <pc:docMk/>
          <pc:sldMk cId="3849759218" sldId="272"/>
        </pc:sldMkLst>
        <pc:spChg chg="mod">
          <ac:chgData name="Sue Cromhout" userId="S::sue@digitalfrontiers.org::36de2d57-6e26-4fbd-97ac-2043af53908f" providerId="AD" clId="Web-{CF2F005E-03F8-4EA8-A24C-C63413E704B8}" dt="2022-11-23T09:00:27.027" v="0" actId="20577"/>
          <ac:spMkLst>
            <pc:docMk/>
            <pc:sldMk cId="3849759218" sldId="272"/>
            <ac:spMk id="4" creationId="{F01E031B-F132-3110-1A91-42F60D76533E}"/>
          </ac:spMkLst>
        </pc:spChg>
      </pc:sldChg>
    </pc:docChg>
  </pc:docChgLst>
  <pc:docChgLst>
    <pc:chgData name="Sue Cromhout" userId="dc64cbbc-055f-4f50-b085-8a072fc338ca" providerId="ADAL" clId="{02B403E8-D9AD-4DEB-BE37-43BE63A481A5}"/>
    <pc:docChg chg="modSld">
      <pc:chgData name="Sue Cromhout" userId="dc64cbbc-055f-4f50-b085-8a072fc338ca" providerId="ADAL" clId="{02B403E8-D9AD-4DEB-BE37-43BE63A481A5}" dt="2022-11-22T10:05:27.510" v="12" actId="14100"/>
      <pc:docMkLst>
        <pc:docMk/>
      </pc:docMkLst>
      <pc:sldChg chg="modSp mod">
        <pc:chgData name="Sue Cromhout" userId="dc64cbbc-055f-4f50-b085-8a072fc338ca" providerId="ADAL" clId="{02B403E8-D9AD-4DEB-BE37-43BE63A481A5}" dt="2022-11-22T10:05:27.510" v="12" actId="14100"/>
        <pc:sldMkLst>
          <pc:docMk/>
          <pc:sldMk cId="4024235504" sldId="273"/>
        </pc:sldMkLst>
        <pc:spChg chg="mod">
          <ac:chgData name="Sue Cromhout" userId="dc64cbbc-055f-4f50-b085-8a072fc338ca" providerId="ADAL" clId="{02B403E8-D9AD-4DEB-BE37-43BE63A481A5}" dt="2022-11-22T10:05:27.510" v="12" actId="14100"/>
          <ac:spMkLst>
            <pc:docMk/>
            <pc:sldMk cId="4024235504" sldId="273"/>
            <ac:spMk id="4" creationId="{1405546F-2388-F782-71F5-578A32F62273}"/>
          </ac:spMkLst>
        </pc:spChg>
      </pc:sldChg>
    </pc:docChg>
  </pc:docChgLst>
  <pc:docChgLst>
    <pc:chgData name="Mel Houseman" userId="7d6e233f-1289-4a6a-9205-ee3f8642932a" providerId="ADAL" clId="{C301050C-6C28-472E-8404-8BF1A8D138B0}"/>
    <pc:docChg chg="custSel modSld replTag delTag">
      <pc:chgData name="Mel Houseman" userId="7d6e233f-1289-4a6a-9205-ee3f8642932a" providerId="ADAL" clId="{C301050C-6C28-472E-8404-8BF1A8D138B0}" dt="2022-12-13T16:27:23.168" v="6" actId="167"/>
      <pc:docMkLst>
        <pc:docMk/>
      </pc:docMkLst>
      <pc:sldChg chg="addSp delSp modSp mod replTag delTag">
        <pc:chgData name="Mel Houseman" userId="7d6e233f-1289-4a6a-9205-ee3f8642932a" providerId="ADAL" clId="{C301050C-6C28-472E-8404-8BF1A8D138B0}" dt="2022-12-13T16:27:23.168" v="6" actId="167"/>
        <pc:sldMkLst>
          <pc:docMk/>
          <pc:sldMk cId="1333913575" sldId="278"/>
        </pc:sldMkLst>
        <pc:spChg chg="mod">
          <ac:chgData name="Mel Houseman" userId="7d6e233f-1289-4a6a-9205-ee3f8642932a" providerId="ADAL" clId="{C301050C-6C28-472E-8404-8BF1A8D138B0}" dt="2022-12-13T16:27:21.112" v="5"/>
          <ac:spMkLst>
            <pc:docMk/>
            <pc:sldMk cId="1333913575" sldId="278"/>
            <ac:spMk id="10" creationId="{9C1CF3A5-08FC-956B-A170-CFE54D6D3501}"/>
          </ac:spMkLst>
        </pc:spChg>
        <pc:spChg chg="mod">
          <ac:chgData name="Mel Houseman" userId="7d6e233f-1289-4a6a-9205-ee3f8642932a" providerId="ADAL" clId="{C301050C-6C28-472E-8404-8BF1A8D138B0}" dt="2022-12-13T16:27:21.112" v="5"/>
          <ac:spMkLst>
            <pc:docMk/>
            <pc:sldMk cId="1333913575" sldId="278"/>
            <ac:spMk id="11" creationId="{E57B7A83-6878-8A5E-4C1D-E0C7E4FC5FC0}"/>
          </ac:spMkLst>
        </pc:spChg>
        <pc:spChg chg="del">
          <ac:chgData name="Mel Houseman" userId="7d6e233f-1289-4a6a-9205-ee3f8642932a" providerId="ADAL" clId="{C301050C-6C28-472E-8404-8BF1A8D138B0}" dt="2022-12-13T16:27:20.649" v="4" actId="478"/>
          <ac:spMkLst>
            <pc:docMk/>
            <pc:sldMk cId="1333913575" sldId="278"/>
            <ac:spMk id="12" creationId="{D4DFC379-EE11-136F-C330-EEF3343719F1}"/>
          </ac:spMkLst>
        </pc:spChg>
        <pc:grpChg chg="add mod ord">
          <ac:chgData name="Mel Houseman" userId="7d6e233f-1289-4a6a-9205-ee3f8642932a" providerId="ADAL" clId="{C301050C-6C28-472E-8404-8BF1A8D138B0}" dt="2022-12-13T16:27:23.168" v="6" actId="167"/>
          <ac:grpSpMkLst>
            <pc:docMk/>
            <pc:sldMk cId="1333913575" sldId="278"/>
            <ac:grpSpMk id="3" creationId="{910CC71A-B6D5-F49D-8273-8966655217A9}"/>
          </ac:grpSpMkLst>
        </pc:grpChg>
      </pc:sldChg>
    </pc:docChg>
  </pc:docChgLst>
  <pc:docChgLst>
    <pc:chgData name="Mel Houseman" userId="7d6e233f-1289-4a6a-9205-ee3f8642932a" providerId="ADAL" clId="{55EF8015-7F8A-488E-8E79-C4DC8AEF6BD5}"/>
    <pc:docChg chg="undo custSel addSld delSld modSld replTag delTag">
      <pc:chgData name="Mel Houseman" userId="7d6e233f-1289-4a6a-9205-ee3f8642932a" providerId="ADAL" clId="{55EF8015-7F8A-488E-8E79-C4DC8AEF6BD5}" dt="2022-12-09T07:30:53.347" v="384"/>
      <pc:docMkLst>
        <pc:docMk/>
      </pc:docMkLst>
      <pc:sldChg chg="del replTag delTag">
        <pc:chgData name="Mel Houseman" userId="7d6e233f-1289-4a6a-9205-ee3f8642932a" providerId="ADAL" clId="{55EF8015-7F8A-488E-8E79-C4DC8AEF6BD5}" dt="2022-12-09T07:10:46.203" v="39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55EF8015-7F8A-488E-8E79-C4DC8AEF6BD5}" dt="2022-12-09T07:10:46.203" v="39" actId="47"/>
        <pc:sldMkLst>
          <pc:docMk/>
          <pc:sldMk cId="3282449821" sldId="265"/>
        </pc:sldMkLst>
      </pc:sldChg>
      <pc:sldChg chg="delSp add del mod replTag delTag">
        <pc:chgData name="Mel Houseman" userId="7d6e233f-1289-4a6a-9205-ee3f8642932a" providerId="ADAL" clId="{55EF8015-7F8A-488E-8E79-C4DC8AEF6BD5}" dt="2022-12-09T07:19:09.955" v="270" actId="47"/>
        <pc:sldMkLst>
          <pc:docMk/>
          <pc:sldMk cId="2981958359" sldId="266"/>
        </pc:sldMkLst>
        <pc:picChg chg="del">
          <ac:chgData name="Mel Houseman" userId="7d6e233f-1289-4a6a-9205-ee3f8642932a" providerId="ADAL" clId="{55EF8015-7F8A-488E-8E79-C4DC8AEF6BD5}" dt="2022-12-09T07:16:07.642" v="176" actId="21"/>
          <ac:picMkLst>
            <pc:docMk/>
            <pc:sldMk cId="2981958359" sldId="266"/>
            <ac:picMk id="5" creationId="{7E4B3713-B652-B360-904D-459110DB9F91}"/>
          </ac:picMkLst>
        </pc:picChg>
      </pc:sldChg>
      <pc:sldChg chg="addSp delSp modSp add del mod replTag delTag">
        <pc:chgData name="Mel Houseman" userId="7d6e233f-1289-4a6a-9205-ee3f8642932a" providerId="ADAL" clId="{55EF8015-7F8A-488E-8E79-C4DC8AEF6BD5}" dt="2022-12-09T07:30:53.347" v="384"/>
        <pc:sldMkLst>
          <pc:docMk/>
          <pc:sldMk cId="3421327502" sldId="270"/>
        </pc:sldMkLst>
        <pc:spChg chg="mod">
          <ac:chgData name="Mel Houseman" userId="7d6e233f-1289-4a6a-9205-ee3f8642932a" providerId="ADAL" clId="{55EF8015-7F8A-488E-8E79-C4DC8AEF6BD5}" dt="2022-12-09T07:30:30.219" v="382" actId="113"/>
          <ac:spMkLst>
            <pc:docMk/>
            <pc:sldMk cId="3421327502" sldId="270"/>
            <ac:spMk id="6" creationId="{02B75B8A-94CD-F441-95F6-1DD882FFEE78}"/>
          </ac:spMkLst>
        </pc:spChg>
        <pc:spChg chg="add mod ord">
          <ac:chgData name="Mel Houseman" userId="7d6e233f-1289-4a6a-9205-ee3f8642932a" providerId="ADAL" clId="{55EF8015-7F8A-488E-8E79-C4DC8AEF6BD5}" dt="2022-12-09T07:23:09.342" v="312" actId="171"/>
          <ac:spMkLst>
            <pc:docMk/>
            <pc:sldMk cId="3421327502" sldId="270"/>
            <ac:spMk id="7" creationId="{48A5CC0C-559D-6D99-EA12-A9C2C9A6D41B}"/>
          </ac:spMkLst>
        </pc:spChg>
        <pc:spChg chg="del">
          <ac:chgData name="Mel Houseman" userId="7d6e233f-1289-4a6a-9205-ee3f8642932a" providerId="ADAL" clId="{55EF8015-7F8A-488E-8E79-C4DC8AEF6BD5}" dt="2022-12-09T07:22:14.887" v="293" actId="478"/>
          <ac:spMkLst>
            <pc:docMk/>
            <pc:sldMk cId="3421327502" sldId="270"/>
            <ac:spMk id="9" creationId="{F31F6FBC-8C0F-D3E9-C293-5010EFD93E0A}"/>
          </ac:spMkLst>
        </pc:spChg>
        <pc:picChg chg="add mod">
          <ac:chgData name="Mel Houseman" userId="7d6e233f-1289-4a6a-9205-ee3f8642932a" providerId="ADAL" clId="{55EF8015-7F8A-488E-8E79-C4DC8AEF6BD5}" dt="2022-12-09T07:23:14.242" v="313" actId="1076"/>
          <ac:picMkLst>
            <pc:docMk/>
            <pc:sldMk cId="3421327502" sldId="270"/>
            <ac:picMk id="5" creationId="{00B46D2C-9839-3FEF-8F79-D5F522E7204F}"/>
          </ac:picMkLst>
        </pc:picChg>
      </pc:sldChg>
      <pc:sldChg chg="del replTag delTag">
        <pc:chgData name="Mel Houseman" userId="7d6e233f-1289-4a6a-9205-ee3f8642932a" providerId="ADAL" clId="{55EF8015-7F8A-488E-8E79-C4DC8AEF6BD5}" dt="2022-12-09T07:23:21.678" v="322" actId="47"/>
        <pc:sldMkLst>
          <pc:docMk/>
          <pc:sldMk cId="3849759218" sldId="272"/>
        </pc:sldMkLst>
      </pc:sldChg>
      <pc:sldChg chg="del replTag delTag">
        <pc:chgData name="Mel Houseman" userId="7d6e233f-1289-4a6a-9205-ee3f8642932a" providerId="ADAL" clId="{55EF8015-7F8A-488E-8E79-C4DC8AEF6BD5}" dt="2022-12-09T07:10:23.049" v="19" actId="47"/>
        <pc:sldMkLst>
          <pc:docMk/>
          <pc:sldMk cId="4024235504" sldId="273"/>
        </pc:sldMkLst>
      </pc:sldChg>
      <pc:sldChg chg="replTag delTag">
        <pc:chgData name="Mel Houseman" userId="7d6e233f-1289-4a6a-9205-ee3f8642932a" providerId="ADAL" clId="{55EF8015-7F8A-488E-8E79-C4DC8AEF6BD5}" dt="2022-12-09T07:23:21.678" v="324"/>
        <pc:sldMkLst>
          <pc:docMk/>
          <pc:sldMk cId="3584334751" sldId="274"/>
        </pc:sldMkLst>
      </pc:sldChg>
      <pc:sldChg chg="new del replTag delTag">
        <pc:chgData name="Mel Houseman" userId="7d6e233f-1289-4a6a-9205-ee3f8642932a" providerId="ADAL" clId="{55EF8015-7F8A-488E-8E79-C4DC8AEF6BD5}" dt="2022-12-09T07:23:21.678" v="322" actId="47"/>
        <pc:sldMkLst>
          <pc:docMk/>
          <pc:sldMk cId="3283109572" sldId="275"/>
        </pc:sldMkLst>
      </pc:sldChg>
      <pc:sldChg chg="add replTag delTag">
        <pc:chgData name="Mel Houseman" userId="7d6e233f-1289-4a6a-9205-ee3f8642932a" providerId="ADAL" clId="{55EF8015-7F8A-488E-8E79-C4DC8AEF6BD5}" dt="2022-12-09T07:14:58.526" v="85"/>
        <pc:sldMkLst>
          <pc:docMk/>
          <pc:sldMk cId="1333913575" sldId="278"/>
        </pc:sldMkLst>
      </pc:sldChg>
      <pc:sldChg chg="add replTag delTag">
        <pc:chgData name="Mel Houseman" userId="7d6e233f-1289-4a6a-9205-ee3f8642932a" providerId="ADAL" clId="{55EF8015-7F8A-488E-8E79-C4DC8AEF6BD5}" dt="2022-12-09T07:29:45.277" v="366"/>
        <pc:sldMkLst>
          <pc:docMk/>
          <pc:sldMk cId="1306915028" sldId="280"/>
        </pc:sldMkLst>
      </pc:sldChg>
      <pc:sldChg chg="add replTag delTag">
        <pc:chgData name="Mel Houseman" userId="7d6e233f-1289-4a6a-9205-ee3f8642932a" providerId="ADAL" clId="{55EF8015-7F8A-488E-8E79-C4DC8AEF6BD5}" dt="2022-12-09T07:29:45.278" v="368"/>
        <pc:sldMkLst>
          <pc:docMk/>
          <pc:sldMk cId="3716691014" sldId="281"/>
        </pc:sldMkLst>
      </pc:sldChg>
      <pc:sldChg chg="addSp delSp modSp add mod replTag delTag">
        <pc:chgData name="Mel Houseman" userId="7d6e233f-1289-4a6a-9205-ee3f8642932a" providerId="ADAL" clId="{55EF8015-7F8A-488E-8E79-C4DC8AEF6BD5}" dt="2022-12-09T07:29:45.279" v="370"/>
        <pc:sldMkLst>
          <pc:docMk/>
          <pc:sldMk cId="1225109463" sldId="283"/>
        </pc:sldMkLst>
        <pc:spChg chg="mod">
          <ac:chgData name="Mel Houseman" userId="7d6e233f-1289-4a6a-9205-ee3f8642932a" providerId="ADAL" clId="{55EF8015-7F8A-488E-8E79-C4DC8AEF6BD5}" dt="2022-12-09T07:16:00.078" v="169" actId="14100"/>
          <ac:spMkLst>
            <pc:docMk/>
            <pc:sldMk cId="1225109463" sldId="283"/>
            <ac:spMk id="2" creationId="{0AD98B9C-04E9-5F59-478B-0A2088285445}"/>
          </ac:spMkLst>
        </pc:spChg>
        <pc:spChg chg="del mod">
          <ac:chgData name="Mel Houseman" userId="7d6e233f-1289-4a6a-9205-ee3f8642932a" providerId="ADAL" clId="{55EF8015-7F8A-488E-8E79-C4DC8AEF6BD5}" dt="2022-12-09T07:15:53.302" v="168" actId="478"/>
          <ac:spMkLst>
            <pc:docMk/>
            <pc:sldMk cId="1225109463" sldId="283"/>
            <ac:spMk id="4" creationId="{8767FBFF-51E2-527B-B15B-AAD92F0B2744}"/>
          </ac:spMkLst>
        </pc:spChg>
        <pc:spChg chg="add del mod">
          <ac:chgData name="Mel Houseman" userId="7d6e233f-1289-4a6a-9205-ee3f8642932a" providerId="ADAL" clId="{55EF8015-7F8A-488E-8E79-C4DC8AEF6BD5}" dt="2022-12-09T07:15:00.182" v="92"/>
          <ac:spMkLst>
            <pc:docMk/>
            <pc:sldMk cId="1225109463" sldId="283"/>
            <ac:spMk id="5" creationId="{DCBDCBC8-2F27-6F90-D802-62183148B824}"/>
          </ac:spMkLst>
        </pc:spChg>
        <pc:spChg chg="mod">
          <ac:chgData name="Mel Houseman" userId="7d6e233f-1289-4a6a-9205-ee3f8642932a" providerId="ADAL" clId="{55EF8015-7F8A-488E-8E79-C4DC8AEF6BD5}" dt="2022-12-09T07:23:37.065" v="338"/>
          <ac:spMkLst>
            <pc:docMk/>
            <pc:sldMk cId="1225109463" sldId="283"/>
            <ac:spMk id="6" creationId="{1366F68B-7A30-C095-C225-435C94EDA28F}"/>
          </ac:spMkLst>
        </pc:spChg>
        <pc:spChg chg="add mod ord modCrop">
          <ac:chgData name="Mel Houseman" userId="7d6e233f-1289-4a6a-9205-ee3f8642932a" providerId="ADAL" clId="{55EF8015-7F8A-488E-8E79-C4DC8AEF6BD5}" dt="2022-12-09T07:17:53.770" v="262" actId="167"/>
          <ac:spMkLst>
            <pc:docMk/>
            <pc:sldMk cId="1225109463" sldId="283"/>
            <ac:spMk id="7" creationId="{802DCB88-B653-174E-F003-C6C98450F193}"/>
          </ac:spMkLst>
        </pc:spChg>
        <pc:spChg chg="add mod ord">
          <ac:chgData name="Mel Houseman" userId="7d6e233f-1289-4a6a-9205-ee3f8642932a" providerId="ADAL" clId="{55EF8015-7F8A-488E-8E79-C4DC8AEF6BD5}" dt="2022-12-09T07:17:59.030" v="263" actId="1076"/>
          <ac:spMkLst>
            <pc:docMk/>
            <pc:sldMk cId="1225109463" sldId="283"/>
            <ac:spMk id="8" creationId="{C316D3D2-DE11-7361-E973-579F46A0E4D0}"/>
          </ac:spMkLst>
        </pc:spChg>
      </pc:sldChg>
    </pc:docChg>
  </pc:docChgLst>
  <pc:docChgLst>
    <pc:chgData name="Sue Cromhout" userId="dc64cbbc-055f-4f50-b085-8a072fc338ca" providerId="ADAL" clId="{AE098068-04F1-49D9-B4D9-20994F9104B0}"/>
    <pc:docChg chg="custSel addSld delSld modSld sldOrd">
      <pc:chgData name="Sue Cromhout" userId="dc64cbbc-055f-4f50-b085-8a072fc338ca" providerId="ADAL" clId="{AE098068-04F1-49D9-B4D9-20994F9104B0}" dt="2022-11-22T09:29:04.611" v="185" actId="6549"/>
      <pc:docMkLst>
        <pc:docMk/>
      </pc:docMkLst>
      <pc:sldChg chg="modSp mod">
        <pc:chgData name="Sue Cromhout" userId="dc64cbbc-055f-4f50-b085-8a072fc338ca" providerId="ADAL" clId="{AE098068-04F1-49D9-B4D9-20994F9104B0}" dt="2022-11-22T09:03:16.411" v="11" actId="20577"/>
        <pc:sldMkLst>
          <pc:docMk/>
          <pc:sldMk cId="3282449821" sldId="265"/>
        </pc:sldMkLst>
        <pc:spChg chg="mod">
          <ac:chgData name="Sue Cromhout" userId="dc64cbbc-055f-4f50-b085-8a072fc338ca" providerId="ADAL" clId="{AE098068-04F1-49D9-B4D9-20994F9104B0}" dt="2022-11-22T09:02:40.178" v="9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AE098068-04F1-49D9-B4D9-20994F9104B0}" dt="2022-11-22T09:03:16.411" v="11" actId="20577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AE098068-04F1-49D9-B4D9-20994F9104B0}" dt="2022-11-22T09:13:17.534" v="41" actId="14100"/>
        <pc:sldMkLst>
          <pc:docMk/>
          <pc:sldMk cId="2981958359" sldId="266"/>
        </pc:sldMkLst>
        <pc:spChg chg="mod">
          <ac:chgData name="Sue Cromhout" userId="dc64cbbc-055f-4f50-b085-8a072fc338ca" providerId="ADAL" clId="{AE098068-04F1-49D9-B4D9-20994F9104B0}" dt="2022-11-22T09:03:48.116" v="12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AE098068-04F1-49D9-B4D9-20994F9104B0}" dt="2022-11-22T09:13:17.534" v="41" actId="14100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AE098068-04F1-49D9-B4D9-20994F9104B0}" dt="2022-11-22T09:12:03.911" v="29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AE098068-04F1-49D9-B4D9-20994F9104B0}" dt="2022-11-22T09:13:11.364" v="40" actId="167"/>
          <ac:picMkLst>
            <pc:docMk/>
            <pc:sldMk cId="2981958359" sldId="266"/>
            <ac:picMk id="7" creationId="{C6406EEB-1472-04D5-CC82-0D349BD80DC2}"/>
          </ac:picMkLst>
        </pc:picChg>
      </pc:sldChg>
      <pc:sldChg chg="addSp delSp modSp mod">
        <pc:chgData name="Sue Cromhout" userId="dc64cbbc-055f-4f50-b085-8a072fc338ca" providerId="ADAL" clId="{AE098068-04F1-49D9-B4D9-20994F9104B0}" dt="2022-11-22T09:19:23.596" v="89" actId="1076"/>
        <pc:sldMkLst>
          <pc:docMk/>
          <pc:sldMk cId="1148643050" sldId="267"/>
        </pc:sldMkLst>
        <pc:spChg chg="mod">
          <ac:chgData name="Sue Cromhout" userId="dc64cbbc-055f-4f50-b085-8a072fc338ca" providerId="ADAL" clId="{AE098068-04F1-49D9-B4D9-20994F9104B0}" dt="2022-11-22T09:15:52.204" v="42"/>
          <ac:spMkLst>
            <pc:docMk/>
            <pc:sldMk cId="1148643050" sldId="267"/>
            <ac:spMk id="2" creationId="{0AD98B9C-04E9-5F59-478B-0A2088285445}"/>
          </ac:spMkLst>
        </pc:spChg>
        <pc:spChg chg="del">
          <ac:chgData name="Sue Cromhout" userId="dc64cbbc-055f-4f50-b085-8a072fc338ca" providerId="ADAL" clId="{AE098068-04F1-49D9-B4D9-20994F9104B0}" dt="2022-11-22T09:19:04.847" v="84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AE098068-04F1-49D9-B4D9-20994F9104B0}" dt="2022-11-22T09:17:22.949" v="83" actId="113"/>
          <ac:spMkLst>
            <pc:docMk/>
            <pc:sldMk cId="1148643050" sldId="267"/>
            <ac:spMk id="5" creationId="{E57C3FAB-1BC2-B6D9-A4CC-6B92DCEE5C7B}"/>
          </ac:spMkLst>
        </pc:spChg>
        <pc:picChg chg="add mod">
          <ac:chgData name="Sue Cromhout" userId="dc64cbbc-055f-4f50-b085-8a072fc338ca" providerId="ADAL" clId="{AE098068-04F1-49D9-B4D9-20994F9104B0}" dt="2022-11-22T09:19:23.596" v="89" actId="1076"/>
          <ac:picMkLst>
            <pc:docMk/>
            <pc:sldMk cId="1148643050" sldId="267"/>
            <ac:picMk id="6" creationId="{269A11D4-8558-7DE5-E86E-E45EC41F1703}"/>
          </ac:picMkLst>
        </pc:picChg>
      </pc:sldChg>
      <pc:sldChg chg="del">
        <pc:chgData name="Sue Cromhout" userId="dc64cbbc-055f-4f50-b085-8a072fc338ca" providerId="ADAL" clId="{AE098068-04F1-49D9-B4D9-20994F9104B0}" dt="2022-11-22T09:21:55.359" v="103" actId="47"/>
        <pc:sldMkLst>
          <pc:docMk/>
          <pc:sldMk cId="280389832" sldId="268"/>
        </pc:sldMkLst>
      </pc:sldChg>
      <pc:sldChg chg="addSp delSp modSp mod">
        <pc:chgData name="Sue Cromhout" userId="dc64cbbc-055f-4f50-b085-8a072fc338ca" providerId="ADAL" clId="{AE098068-04F1-49D9-B4D9-20994F9104B0}" dt="2022-11-22T09:25:44.074" v="139" actId="732"/>
        <pc:sldMkLst>
          <pc:docMk/>
          <pc:sldMk cId="4003868302" sldId="269"/>
        </pc:sldMkLst>
        <pc:spChg chg="mod">
          <ac:chgData name="Sue Cromhout" userId="dc64cbbc-055f-4f50-b085-8a072fc338ca" providerId="ADAL" clId="{AE098068-04F1-49D9-B4D9-20994F9104B0}" dt="2022-11-22T09:22:16.459" v="104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Sue Cromhout" userId="dc64cbbc-055f-4f50-b085-8a072fc338ca" providerId="ADAL" clId="{AE098068-04F1-49D9-B4D9-20994F9104B0}" dt="2022-11-22T09:23:14.172" v="123" actId="5793"/>
          <ac:spMkLst>
            <pc:docMk/>
            <pc:sldMk cId="4003868302" sldId="269"/>
            <ac:spMk id="3" creationId="{3301EC55-8B1A-448D-9867-33F7F6822F75}"/>
          </ac:spMkLst>
        </pc:spChg>
        <pc:spChg chg="del">
          <ac:chgData name="Sue Cromhout" userId="dc64cbbc-055f-4f50-b085-8a072fc338ca" providerId="ADAL" clId="{AE098068-04F1-49D9-B4D9-20994F9104B0}" dt="2022-11-22T09:23:50.375" v="124" actId="478"/>
          <ac:spMkLst>
            <pc:docMk/>
            <pc:sldMk cId="4003868302" sldId="269"/>
            <ac:spMk id="5" creationId="{37AE50A7-9F82-ECA0-10BA-E54BB0DCEBFD}"/>
          </ac:spMkLst>
        </pc:spChg>
        <pc:picChg chg="add mod modCrop">
          <ac:chgData name="Sue Cromhout" userId="dc64cbbc-055f-4f50-b085-8a072fc338ca" providerId="ADAL" clId="{AE098068-04F1-49D9-B4D9-20994F9104B0}" dt="2022-11-22T09:25:44.074" v="139" actId="732"/>
          <ac:picMkLst>
            <pc:docMk/>
            <pc:sldMk cId="4003868302" sldId="269"/>
            <ac:picMk id="8" creationId="{185BED4E-74DD-4B1A-28A8-3D933070E4DA}"/>
          </ac:picMkLst>
        </pc:picChg>
      </pc:sldChg>
      <pc:sldChg chg="del">
        <pc:chgData name="Sue Cromhout" userId="dc64cbbc-055f-4f50-b085-8a072fc338ca" providerId="ADAL" clId="{AE098068-04F1-49D9-B4D9-20994F9104B0}" dt="2022-11-22T09:27:29.304" v="140" actId="47"/>
        <pc:sldMkLst>
          <pc:docMk/>
          <pc:sldMk cId="3421327502" sldId="270"/>
        </pc:sldMkLst>
      </pc:sldChg>
      <pc:sldChg chg="del">
        <pc:chgData name="Sue Cromhout" userId="dc64cbbc-055f-4f50-b085-8a072fc338ca" providerId="ADAL" clId="{AE098068-04F1-49D9-B4D9-20994F9104B0}" dt="2022-11-22T09:27:31.012" v="141" actId="47"/>
        <pc:sldMkLst>
          <pc:docMk/>
          <pc:sldMk cId="532403499" sldId="271"/>
        </pc:sldMkLst>
      </pc:sldChg>
      <pc:sldChg chg="modSp mod">
        <pc:chgData name="Sue Cromhout" userId="dc64cbbc-055f-4f50-b085-8a072fc338ca" providerId="ADAL" clId="{AE098068-04F1-49D9-B4D9-20994F9104B0}" dt="2022-11-22T09:29:04.611" v="185" actId="6549"/>
        <pc:sldMkLst>
          <pc:docMk/>
          <pc:sldMk cId="3849759218" sldId="272"/>
        </pc:sldMkLst>
        <pc:spChg chg="mod">
          <ac:chgData name="Sue Cromhout" userId="dc64cbbc-055f-4f50-b085-8a072fc338ca" providerId="ADAL" clId="{AE098068-04F1-49D9-B4D9-20994F9104B0}" dt="2022-11-22T09:27:47.383" v="157" actId="20577"/>
          <ac:spMkLst>
            <pc:docMk/>
            <pc:sldMk cId="3849759218" sldId="272"/>
            <ac:spMk id="4" creationId="{F01E031B-F132-3110-1A91-42F60D76533E}"/>
          </ac:spMkLst>
        </pc:spChg>
        <pc:spChg chg="mod">
          <ac:chgData name="Sue Cromhout" userId="dc64cbbc-055f-4f50-b085-8a072fc338ca" providerId="ADAL" clId="{AE098068-04F1-49D9-B4D9-20994F9104B0}" dt="2022-11-22T09:29:04.611" v="185" actId="6549"/>
          <ac:spMkLst>
            <pc:docMk/>
            <pc:sldMk cId="3849759218" sldId="272"/>
            <ac:spMk id="6" creationId="{02B75B8A-94CD-F441-95F6-1DD882FFEE78}"/>
          </ac:spMkLst>
        </pc:spChg>
      </pc:sldChg>
      <pc:sldChg chg="modSp mod">
        <pc:chgData name="Sue Cromhout" userId="dc64cbbc-055f-4f50-b085-8a072fc338ca" providerId="ADAL" clId="{AE098068-04F1-49D9-B4D9-20994F9104B0}" dt="2022-11-22T08:57:24.117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AE098068-04F1-49D9-B4D9-20994F9104B0}" dt="2022-11-22T08:57:24.117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 ord">
        <pc:chgData name="Sue Cromhout" userId="dc64cbbc-055f-4f50-b085-8a072fc338ca" providerId="ADAL" clId="{AE098068-04F1-49D9-B4D9-20994F9104B0}" dt="2022-11-22T09:21:33.230" v="102" actId="1076"/>
        <pc:sldMkLst>
          <pc:docMk/>
          <pc:sldMk cId="1129440746" sldId="275"/>
        </pc:sldMkLst>
        <pc:spChg chg="mod">
          <ac:chgData name="Sue Cromhout" userId="dc64cbbc-055f-4f50-b085-8a072fc338ca" providerId="ADAL" clId="{AE098068-04F1-49D9-B4D9-20994F9104B0}" dt="2022-11-22T09:20:43.270" v="93"/>
          <ac:spMkLst>
            <pc:docMk/>
            <pc:sldMk cId="1129440746" sldId="275"/>
            <ac:spMk id="2" creationId="{0AD98B9C-04E9-5F59-478B-0A2088285445}"/>
          </ac:spMkLst>
        </pc:spChg>
        <pc:spChg chg="mod">
          <ac:chgData name="Sue Cromhout" userId="dc64cbbc-055f-4f50-b085-8a072fc338ca" providerId="ADAL" clId="{AE098068-04F1-49D9-B4D9-20994F9104B0}" dt="2022-11-22T09:21:11.585" v="99" actId="12"/>
          <ac:spMkLst>
            <pc:docMk/>
            <pc:sldMk cId="1129440746" sldId="275"/>
            <ac:spMk id="3" creationId="{3301EC55-8B1A-448D-9867-33F7F6822F75}"/>
          </ac:spMkLst>
        </pc:spChg>
        <pc:picChg chg="add mod">
          <ac:chgData name="Sue Cromhout" userId="dc64cbbc-055f-4f50-b085-8a072fc338ca" providerId="ADAL" clId="{AE098068-04F1-49D9-B4D9-20994F9104B0}" dt="2022-11-22T09:21:33.230" v="102" actId="1076"/>
          <ac:picMkLst>
            <pc:docMk/>
            <pc:sldMk cId="1129440746" sldId="275"/>
            <ac:picMk id="4" creationId="{76A285B6-80B0-667A-03E9-2B325249542E}"/>
          </ac:picMkLst>
        </pc:picChg>
        <pc:picChg chg="del">
          <ac:chgData name="Sue Cromhout" userId="dc64cbbc-055f-4f50-b085-8a072fc338ca" providerId="ADAL" clId="{AE098068-04F1-49D9-B4D9-20994F9104B0}" dt="2022-11-22T09:21:19.691" v="100" actId="478"/>
          <ac:picMkLst>
            <pc:docMk/>
            <pc:sldMk cId="1129440746" sldId="275"/>
            <ac:picMk id="7" creationId="{C6406EEB-1472-04D5-CC82-0D349BD80DC2}"/>
          </ac:picMkLst>
        </pc:picChg>
      </pc:sldChg>
    </pc:docChg>
  </pc:docChgLst>
  <pc:docChgLst>
    <pc:chgData name="Sue Cromhout" userId="dc64cbbc-055f-4f50-b085-8a072fc338ca" providerId="ADAL" clId="{204321E8-1FE2-42D9-8C4E-12426D249944}"/>
    <pc:docChg chg="modSld">
      <pc:chgData name="Sue Cromhout" userId="dc64cbbc-055f-4f50-b085-8a072fc338ca" providerId="ADAL" clId="{204321E8-1FE2-42D9-8C4E-12426D249944}" dt="2022-11-22T10:44:00.866" v="12" actId="1076"/>
      <pc:docMkLst>
        <pc:docMk/>
      </pc:docMkLst>
      <pc:sldChg chg="addSp delSp modSp mod">
        <pc:chgData name="Sue Cromhout" userId="dc64cbbc-055f-4f50-b085-8a072fc338ca" providerId="ADAL" clId="{204321E8-1FE2-42D9-8C4E-12426D249944}" dt="2022-11-22T10:44:00.866" v="12" actId="1076"/>
        <pc:sldMkLst>
          <pc:docMk/>
          <pc:sldMk cId="3849759218" sldId="272"/>
        </pc:sldMkLst>
        <pc:spChg chg="mod">
          <ac:chgData name="Sue Cromhout" userId="dc64cbbc-055f-4f50-b085-8a072fc338ca" providerId="ADAL" clId="{204321E8-1FE2-42D9-8C4E-12426D249944}" dt="2022-11-22T10:43:50.555" v="11" actId="15"/>
          <ac:spMkLst>
            <pc:docMk/>
            <pc:sldMk cId="3849759218" sldId="272"/>
            <ac:spMk id="6" creationId="{02B75B8A-94CD-F441-95F6-1DD882FFEE78}"/>
          </ac:spMkLst>
        </pc:spChg>
        <pc:picChg chg="add mod">
          <ac:chgData name="Sue Cromhout" userId="dc64cbbc-055f-4f50-b085-8a072fc338ca" providerId="ADAL" clId="{204321E8-1FE2-42D9-8C4E-12426D249944}" dt="2022-11-22T10:44:00.866" v="12" actId="1076"/>
          <ac:picMkLst>
            <pc:docMk/>
            <pc:sldMk cId="3849759218" sldId="272"/>
            <ac:picMk id="5" creationId="{01D2FA9F-8D47-09B3-8CCD-1172B101860E}"/>
          </ac:picMkLst>
        </pc:picChg>
        <pc:picChg chg="del">
          <ac:chgData name="Sue Cromhout" userId="dc64cbbc-055f-4f50-b085-8a072fc338ca" providerId="ADAL" clId="{204321E8-1FE2-42D9-8C4E-12426D249944}" dt="2022-11-22T10:42:57.507" v="1" actId="478"/>
          <ac:picMkLst>
            <pc:docMk/>
            <pc:sldMk cId="3849759218" sldId="272"/>
            <ac:picMk id="1026" creationId="{ED6E59C5-80C9-E910-FC54-CB2B37D3F741}"/>
          </ac:picMkLst>
        </pc:picChg>
      </pc:sldChg>
    </pc:docChg>
  </pc:docChgLst>
  <pc:docChgLst>
    <pc:chgData name="Sue Cromhout" userId="dc64cbbc-055f-4f50-b085-8a072fc338ca" providerId="ADAL" clId="{5986DE97-71DC-46AE-864C-5D316A4A9B70}"/>
    <pc:docChg chg="undo custSel addSld delSld modSld">
      <pc:chgData name="Sue Cromhout" userId="dc64cbbc-055f-4f50-b085-8a072fc338ca" providerId="ADAL" clId="{5986DE97-71DC-46AE-864C-5D316A4A9B70}" dt="2022-11-22T10:03:01.113" v="122" actId="1076"/>
      <pc:docMkLst>
        <pc:docMk/>
      </pc:docMkLst>
      <pc:sldChg chg="modSp mod">
        <pc:chgData name="Sue Cromhout" userId="dc64cbbc-055f-4f50-b085-8a072fc338ca" providerId="ADAL" clId="{5986DE97-71DC-46AE-864C-5D316A4A9B70}" dt="2022-11-22T09:52:04.515" v="3" actId="20577"/>
        <pc:sldMkLst>
          <pc:docMk/>
          <pc:sldMk cId="3282449821" sldId="265"/>
        </pc:sldMkLst>
        <pc:spChg chg="mod">
          <ac:chgData name="Sue Cromhout" userId="dc64cbbc-055f-4f50-b085-8a072fc338ca" providerId="ADAL" clId="{5986DE97-71DC-46AE-864C-5D316A4A9B70}" dt="2022-11-22T09:51:45.306" v="1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5986DE97-71DC-46AE-864C-5D316A4A9B70}" dt="2022-11-22T09:52:04.515" v="3" actId="20577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add del mod">
        <pc:chgData name="Sue Cromhout" userId="dc64cbbc-055f-4f50-b085-8a072fc338ca" providerId="ADAL" clId="{5986DE97-71DC-46AE-864C-5D316A4A9B70}" dt="2022-11-22T09:58:50.437" v="87" actId="47"/>
        <pc:sldMkLst>
          <pc:docMk/>
          <pc:sldMk cId="2981958359" sldId="266"/>
        </pc:sldMkLst>
        <pc:spChg chg="mod">
          <ac:chgData name="Sue Cromhout" userId="dc64cbbc-055f-4f50-b085-8a072fc338ca" providerId="ADAL" clId="{5986DE97-71DC-46AE-864C-5D316A4A9B70}" dt="2022-11-22T09:53:05.362" v="4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5986DE97-71DC-46AE-864C-5D316A4A9B70}" dt="2022-11-22T09:55:37.067" v="71" actId="12"/>
          <ac:spMkLst>
            <pc:docMk/>
            <pc:sldMk cId="2981958359" sldId="266"/>
            <ac:spMk id="3" creationId="{3301EC55-8B1A-448D-9867-33F7F6822F75}"/>
          </ac:spMkLst>
        </pc:spChg>
        <pc:picChg chg="add mod ord modCrop">
          <ac:chgData name="Sue Cromhout" userId="dc64cbbc-055f-4f50-b085-8a072fc338ca" providerId="ADAL" clId="{5986DE97-71DC-46AE-864C-5D316A4A9B70}" dt="2022-11-22T09:58:17.437" v="85" actId="167"/>
          <ac:picMkLst>
            <pc:docMk/>
            <pc:sldMk cId="2981958359" sldId="266"/>
            <ac:picMk id="5" creationId="{7E4B3713-B652-B360-904D-459110DB9F91}"/>
          </ac:picMkLst>
        </pc:picChg>
        <pc:picChg chg="del">
          <ac:chgData name="Sue Cromhout" userId="dc64cbbc-055f-4f50-b085-8a072fc338ca" providerId="ADAL" clId="{5986DE97-71DC-46AE-864C-5D316A4A9B70}" dt="2022-11-22T09:57:08.285" v="72" actId="478"/>
          <ac:picMkLst>
            <pc:docMk/>
            <pc:sldMk cId="2981958359" sldId="266"/>
            <ac:picMk id="7" creationId="{C6406EEB-1472-04D5-CC82-0D349BD80DC2}"/>
          </ac:picMkLst>
        </pc:picChg>
      </pc:sldChg>
      <pc:sldChg chg="del">
        <pc:chgData name="Sue Cromhout" userId="dc64cbbc-055f-4f50-b085-8a072fc338ca" providerId="ADAL" clId="{5986DE97-71DC-46AE-864C-5D316A4A9B70}" dt="2022-11-22T09:58:53.721" v="88" actId="47"/>
        <pc:sldMkLst>
          <pc:docMk/>
          <pc:sldMk cId="1148643050" sldId="267"/>
        </pc:sldMkLst>
      </pc:sldChg>
      <pc:sldChg chg="del">
        <pc:chgData name="Sue Cromhout" userId="dc64cbbc-055f-4f50-b085-8a072fc338ca" providerId="ADAL" clId="{5986DE97-71DC-46AE-864C-5D316A4A9B70}" dt="2022-11-22T09:58:57.669" v="90" actId="47"/>
        <pc:sldMkLst>
          <pc:docMk/>
          <pc:sldMk cId="4003868302" sldId="269"/>
        </pc:sldMkLst>
      </pc:sldChg>
      <pc:sldChg chg="addSp modSp mod">
        <pc:chgData name="Sue Cromhout" userId="dc64cbbc-055f-4f50-b085-8a072fc338ca" providerId="ADAL" clId="{5986DE97-71DC-46AE-864C-5D316A4A9B70}" dt="2022-11-22T10:03:01.113" v="122" actId="1076"/>
        <pc:sldMkLst>
          <pc:docMk/>
          <pc:sldMk cId="3849759218" sldId="272"/>
        </pc:sldMkLst>
        <pc:spChg chg="mod">
          <ac:chgData name="Sue Cromhout" userId="dc64cbbc-055f-4f50-b085-8a072fc338ca" providerId="ADAL" clId="{5986DE97-71DC-46AE-864C-5D316A4A9B70}" dt="2022-11-22T10:00:48.510" v="115" actId="1076"/>
          <ac:spMkLst>
            <pc:docMk/>
            <pc:sldMk cId="3849759218" sldId="272"/>
            <ac:spMk id="2" creationId="{F821BC3C-C630-DA32-CC62-0EF8BBCB59F4}"/>
          </ac:spMkLst>
        </pc:spChg>
        <pc:spChg chg="mod">
          <ac:chgData name="Sue Cromhout" userId="dc64cbbc-055f-4f50-b085-8a072fc338ca" providerId="ADAL" clId="{5986DE97-71DC-46AE-864C-5D316A4A9B70}" dt="2022-11-22T10:00:34.805" v="111" actId="1076"/>
          <ac:spMkLst>
            <pc:docMk/>
            <pc:sldMk cId="3849759218" sldId="272"/>
            <ac:spMk id="4" creationId="{F01E031B-F132-3110-1A91-42F60D76533E}"/>
          </ac:spMkLst>
        </pc:spChg>
        <pc:spChg chg="mod">
          <ac:chgData name="Sue Cromhout" userId="dc64cbbc-055f-4f50-b085-8a072fc338ca" providerId="ADAL" clId="{5986DE97-71DC-46AE-864C-5D316A4A9B70}" dt="2022-11-22T10:02:46.276" v="118" actId="14100"/>
          <ac:spMkLst>
            <pc:docMk/>
            <pc:sldMk cId="3849759218" sldId="272"/>
            <ac:spMk id="6" creationId="{02B75B8A-94CD-F441-95F6-1DD882FFEE78}"/>
          </ac:spMkLst>
        </pc:spChg>
        <pc:picChg chg="add mod">
          <ac:chgData name="Sue Cromhout" userId="dc64cbbc-055f-4f50-b085-8a072fc338ca" providerId="ADAL" clId="{5986DE97-71DC-46AE-864C-5D316A4A9B70}" dt="2022-11-22T10:03:01.113" v="122" actId="1076"/>
          <ac:picMkLst>
            <pc:docMk/>
            <pc:sldMk cId="3849759218" sldId="272"/>
            <ac:picMk id="1026" creationId="{ED6E59C5-80C9-E910-FC54-CB2B37D3F741}"/>
          </ac:picMkLst>
        </pc:picChg>
      </pc:sldChg>
      <pc:sldChg chg="del">
        <pc:chgData name="Sue Cromhout" userId="dc64cbbc-055f-4f50-b085-8a072fc338ca" providerId="ADAL" clId="{5986DE97-71DC-46AE-864C-5D316A4A9B70}" dt="2022-11-22T09:58:55.868" v="89" actId="47"/>
        <pc:sldMkLst>
          <pc:docMk/>
          <pc:sldMk cId="1129440746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0FD4D-ED45-46F8-8CA3-6C1A6A057222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98334-E4AD-4E32-A1F4-4373BC51C40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29457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88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10CC71A-B6D5-F49D-8273-8966655217A9}"/>
              </a:ext>
            </a:extLst>
          </p:cNvPr>
          <p:cNvGrpSpPr/>
          <p:nvPr/>
        </p:nvGrpSpPr>
        <p:grpSpPr>
          <a:xfrm>
            <a:off x="-6961" y="-1"/>
            <a:ext cx="12198961" cy="6858002"/>
            <a:chOff x="-6961" y="-1"/>
            <a:chExt cx="12198961" cy="685800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1CF3A5-08FC-956B-A170-CFE54D6D3501}"/>
                </a:ext>
              </a:extLst>
            </p:cNvPr>
            <p:cNvSpPr/>
            <p:nvPr/>
          </p:nvSpPr>
          <p:spPr>
            <a:xfrm>
              <a:off x="-6961" y="1351287"/>
              <a:ext cx="12185039" cy="5506714"/>
            </a:xfrm>
            <a:prstGeom prst="rect">
              <a:avLst/>
            </a:prstGeom>
            <a:blipFill>
              <a:blip r:embed="rId3"/>
              <a:stretch>
                <a:fillRect t="-16839" r="8488" b="-1815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7B7A83-6878-8A5E-4C1D-E0C7E4FC5FC0}"/>
                </a:ext>
              </a:extLst>
            </p:cNvPr>
            <p:cNvSpPr/>
            <p:nvPr/>
          </p:nvSpPr>
          <p:spPr>
            <a:xfrm>
              <a:off x="8394700" y="-1"/>
              <a:ext cx="3797300" cy="6858001"/>
            </a:xfrm>
            <a:prstGeom prst="rect">
              <a:avLst/>
            </a:prstGeom>
            <a:gradFill flip="none" rotWithShape="1">
              <a:gsLst>
                <a:gs pos="24000">
                  <a:schemeClr val="bg1">
                    <a:lumMod val="10000"/>
                    <a:lumOff val="90000"/>
                    <a:alpha val="0"/>
                  </a:schemeClr>
                </a:gs>
                <a:gs pos="66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5323840" cy="6731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INTERMEDIATE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33913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 flipH="1"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57882" b="-255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Information processing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691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Z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r>
              <a:rPr lang="en-ZA" sz="11500" dirty="0">
                <a:solidFill>
                  <a:srgbClr val="FFFFFF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3</a:t>
            </a:r>
            <a:endParaRPr lang="en-ZA" sz="4400" dirty="0">
              <a:solidFill>
                <a:srgbClr val="2D2926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495" y="3768758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>
            <a:defPPr>
              <a:defRPr lang="en-US"/>
            </a:defPPr>
            <a:lvl1pPr>
              <a:lnSpc>
                <a:spcPct val="115000"/>
              </a:lnSpc>
              <a:defRPr sz="3600" b="1">
                <a:effectLst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3: </a:t>
            </a:r>
            <a:r>
              <a:rPr lang="en-GB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Managing data, information and digital content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6691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2DCB88-B653-174E-F003-C6C98450F193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438" t="17161" r="-10117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16D3D2-DE11-7361-E973-579F46A0E4D0}"/>
              </a:ext>
            </a:extLst>
          </p:cNvPr>
          <p:cNvSpPr/>
          <p:nvPr/>
        </p:nvSpPr>
        <p:spPr>
          <a:xfrm>
            <a:off x="7421879" y="0"/>
            <a:ext cx="4770121" cy="3052724"/>
          </a:xfrm>
          <a:prstGeom prst="rect">
            <a:avLst/>
          </a:prstGeom>
          <a:gradFill>
            <a:gsLst>
              <a:gs pos="45000">
                <a:srgbClr val="6B1ABD"/>
              </a:gs>
              <a:gs pos="100000">
                <a:srgbClr val="6B1ABD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6" y="1"/>
            <a:ext cx="82391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rPr>
              <a:t>Devices to save and retrieve information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589703"/>
            <a:ext cx="4975225" cy="44899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None/>
              <a:tabLst>
                <a:tab pos="457200" algn="l"/>
              </a:tabLst>
            </a:pPr>
            <a:r>
              <a:rPr lang="en-GB" sz="2400" b="1" dirty="0">
                <a:solidFill>
                  <a:schemeClr val="bg1"/>
                </a:solidFill>
                <a:ea typeface="Times New Roman" panose="02020603050405020304" pitchFamily="18" charset="0"/>
              </a:rPr>
              <a:t>Memory and Storage Devices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endParaRPr lang="en-GB" sz="1800" dirty="0">
              <a:solidFill>
                <a:schemeClr val="bg1"/>
              </a:solidFill>
            </a:endParaRP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ROM (Read Only Memory)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RAM (Random Access Memory)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Memory card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USB Stick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Internal hard drive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External hard drive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Cloud storage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5109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2"/>
                </a:solidFill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Skills to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practise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449388"/>
            <a:ext cx="10693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Create a methodical folder structure for saved files. </a:t>
            </a:r>
          </a:p>
          <a:p>
            <a:pPr lvl="1"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Create folders for your saved photographs. </a:t>
            </a:r>
          </a:p>
          <a:p>
            <a:pPr lvl="1">
              <a:spcAft>
                <a:spcPts val="1200"/>
              </a:spcAft>
            </a:pPr>
            <a:endParaRPr lang="en-GB" dirty="0">
              <a:solidFill>
                <a:schemeClr val="bg1"/>
              </a:solidFill>
            </a:endParaRPr>
          </a:p>
          <a:p>
            <a:pPr lvl="1">
              <a:spcAft>
                <a:spcPts val="1200"/>
              </a:spcAft>
            </a:pPr>
            <a:endParaRPr lang="en-GB" dirty="0">
              <a:solidFill>
                <a:schemeClr val="bg1"/>
              </a:solidFill>
            </a:endParaRPr>
          </a:p>
          <a:p>
            <a:pPr lvl="1">
              <a:spcAft>
                <a:spcPts val="1200"/>
              </a:spcAft>
            </a:pPr>
            <a:endParaRPr lang="en-GB" dirty="0">
              <a:solidFill>
                <a:schemeClr val="bg1"/>
              </a:solidFill>
            </a:endParaRPr>
          </a:p>
          <a:p>
            <a:pPr lvl="1">
              <a:spcAft>
                <a:spcPts val="1200"/>
              </a:spcAft>
            </a:pPr>
            <a:endParaRPr lang="en-GB" dirty="0">
              <a:solidFill>
                <a:schemeClr val="bg1"/>
              </a:solidFill>
            </a:endParaRPr>
          </a:p>
          <a:p>
            <a:pPr lvl="1">
              <a:spcAft>
                <a:spcPts val="1200"/>
              </a:spcAft>
            </a:pPr>
            <a:endParaRPr lang="en-GB" dirty="0">
              <a:solidFill>
                <a:schemeClr val="bg1"/>
              </a:solidFill>
            </a:endParaRPr>
          </a:p>
          <a:p>
            <a:pPr lvl="1">
              <a:spcAft>
                <a:spcPts val="1200"/>
              </a:spcAft>
            </a:pPr>
            <a:endParaRPr lang="en-GB" dirty="0">
              <a:solidFill>
                <a:schemeClr val="bg1"/>
              </a:solidFill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Backup saved files.</a:t>
            </a:r>
          </a:p>
          <a:p>
            <a:pPr lvl="1"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Save the files on a USB stick.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A5CC0C-559D-6D99-EA12-A9C2C9A6D41B}"/>
              </a:ext>
            </a:extLst>
          </p:cNvPr>
          <p:cNvSpPr/>
          <p:nvPr/>
        </p:nvSpPr>
        <p:spPr>
          <a:xfrm>
            <a:off x="1590305" y="2496798"/>
            <a:ext cx="5102595" cy="2164101"/>
          </a:xfrm>
          <a:prstGeom prst="rect">
            <a:avLst/>
          </a:prstGeom>
          <a:solidFill>
            <a:srgbClr val="744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0B46D2C-9839-3FEF-8F79-D5F522E72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95" y="2508405"/>
            <a:ext cx="4503680" cy="215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6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3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</TotalTime>
  <Words>116</Words>
  <Application>Microsoft Office PowerPoint</Application>
  <PresentationFormat>Widescreen</PresentationFormat>
  <Paragraphs>34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3</cp:revision>
  <dcterms:created xsi:type="dcterms:W3CDTF">2022-10-18T08:17:32Z</dcterms:created>
  <dcterms:modified xsi:type="dcterms:W3CDTF">2022-12-13T16:27:26Z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